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9" r:id="rId2"/>
    <p:sldId id="302" r:id="rId3"/>
    <p:sldId id="317" r:id="rId4"/>
    <p:sldId id="318" r:id="rId5"/>
    <p:sldId id="319" r:id="rId6"/>
    <p:sldId id="325" r:id="rId7"/>
    <p:sldId id="326" r:id="rId8"/>
    <p:sldId id="324" r:id="rId9"/>
    <p:sldId id="264" r:id="rId10"/>
    <p:sldId id="307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5"/>
    <a:srgbClr val="FF9797"/>
    <a:srgbClr val="7F7F7F"/>
    <a:srgbClr val="BFFCF7"/>
    <a:srgbClr val="FFFDD6"/>
    <a:srgbClr val="FBE8A5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3325" autoAdjust="0"/>
  </p:normalViewPr>
  <p:slideViewPr>
    <p:cSldViewPr snapToGrid="0" showGuides="1">
      <p:cViewPr>
        <p:scale>
          <a:sx n="150" d="100"/>
          <a:sy n="150" d="100"/>
        </p:scale>
        <p:origin x="-1733" y="-3394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C0895-A67C-0DD0-BBA3-7CEA69C4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210033-F9B0-72C2-2309-87AE0C5C8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8DBE19-AA5B-03FD-116E-2553B252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A79D6-AE3E-CBEE-402A-848FD97FC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7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063399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75943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431E37-592C-CC7A-1893-ECDDFFADF2D5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8648928" y="2076295"/>
            <a:chExt cx="3348000" cy="4592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70AC6B-BA15-59E4-ABFC-BE3EC5ACD4F8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25BB59-93B0-2510-5ACA-A707526CFE51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68AD9AE-08A8-87A3-5352-36EC62133BB9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E7DF612A-9F1D-F25C-1BC9-82A180BC1BA1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2298" name="직사각형 2297">
                      <a:extLst>
                        <a:ext uri="{FF2B5EF4-FFF2-40B4-BE49-F238E27FC236}">
                          <a16:creationId xmlns:a16="http://schemas.microsoft.com/office/drawing/2014/main" id="{31B0FC22-6E05-915E-5E0F-9E22BB3EB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2299" name="그림 2298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50473CC-E6F0-5589-2570-164167392F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AEEEAF44-D224-69EE-C98E-AEBE208BF613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2279" name="그룹 2278">
                      <a:extLst>
                        <a:ext uri="{FF2B5EF4-FFF2-40B4-BE49-F238E27FC236}">
                          <a16:creationId xmlns:a16="http://schemas.microsoft.com/office/drawing/2014/main" id="{B6218E26-F09E-D803-5F0D-AD09D3DD7E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2295" name="직선 연결선 2294">
                        <a:extLst>
                          <a:ext uri="{FF2B5EF4-FFF2-40B4-BE49-F238E27FC236}">
                            <a16:creationId xmlns:a16="http://schemas.microsoft.com/office/drawing/2014/main" id="{125EFA74-90F5-0BAF-178B-AB4FD03783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96" name="그림 2295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BEC462E-805A-AA8E-9D35-A628E247CAE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97" name="TextBox 2296">
                        <a:extLst>
                          <a:ext uri="{FF2B5EF4-FFF2-40B4-BE49-F238E27FC236}">
                            <a16:creationId xmlns:a16="http://schemas.microsoft.com/office/drawing/2014/main" id="{2E4FCE70-1A17-1EC3-93BC-1785EE10A6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2280" name="TextBox 2279">
                      <a:extLst>
                        <a:ext uri="{FF2B5EF4-FFF2-40B4-BE49-F238E27FC236}">
                          <a16:creationId xmlns:a16="http://schemas.microsoft.com/office/drawing/2014/main" id="{C4128A13-935E-EA69-7D56-213A290F0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1" name="TextBox 2280">
                      <a:extLst>
                        <a:ext uri="{FF2B5EF4-FFF2-40B4-BE49-F238E27FC236}">
                          <a16:creationId xmlns:a16="http://schemas.microsoft.com/office/drawing/2014/main" id="{F50891FF-9B3D-259F-AD08-131E6FF88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2" name="그룹 2281">
                      <a:extLst>
                        <a:ext uri="{FF2B5EF4-FFF2-40B4-BE49-F238E27FC236}">
                          <a16:creationId xmlns:a16="http://schemas.microsoft.com/office/drawing/2014/main" id="{8331692A-7BE8-FBCE-8B7A-20C2F0164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293" name="타원 2292">
                        <a:extLst>
                          <a:ext uri="{FF2B5EF4-FFF2-40B4-BE49-F238E27FC236}">
                            <a16:creationId xmlns:a16="http://schemas.microsoft.com/office/drawing/2014/main" id="{AC730341-F89F-F196-2572-E5C5AB72B1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4" name="그림 2293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2E20EBD-BCA3-17D9-2664-A9FFEE8D4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3" name="TextBox 2282">
                      <a:extLst>
                        <a:ext uri="{FF2B5EF4-FFF2-40B4-BE49-F238E27FC236}">
                          <a16:creationId xmlns:a16="http://schemas.microsoft.com/office/drawing/2014/main" id="{5B0E72A3-621C-4C96-2F40-BCEB512C3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4" name="TextBox 2283">
                      <a:extLst>
                        <a:ext uri="{FF2B5EF4-FFF2-40B4-BE49-F238E27FC236}">
                          <a16:creationId xmlns:a16="http://schemas.microsoft.com/office/drawing/2014/main" id="{4AB23312-50F0-701A-69EB-6CB7EBA18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5" name="그룹 2284">
                      <a:extLst>
                        <a:ext uri="{FF2B5EF4-FFF2-40B4-BE49-F238E27FC236}">
                          <a16:creationId xmlns:a16="http://schemas.microsoft.com/office/drawing/2014/main" id="{DF53FD11-0B7C-D351-6EE0-6DC67FA1A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291" name="타원 2290">
                        <a:extLst>
                          <a:ext uri="{FF2B5EF4-FFF2-40B4-BE49-F238E27FC236}">
                            <a16:creationId xmlns:a16="http://schemas.microsoft.com/office/drawing/2014/main" id="{09B1F69B-463D-4C5A-E884-17EADCE7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2" name="그림 2291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02535EC-B8D1-7FA4-7F09-2FE954CD50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6" name="TextBox 2285">
                      <a:extLst>
                        <a:ext uri="{FF2B5EF4-FFF2-40B4-BE49-F238E27FC236}">
                          <a16:creationId xmlns:a16="http://schemas.microsoft.com/office/drawing/2014/main" id="{B5DB91B3-16C9-10C1-7486-A0D6C0430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2287" name="그룹 2286">
                      <a:extLst>
                        <a:ext uri="{FF2B5EF4-FFF2-40B4-BE49-F238E27FC236}">
                          <a16:creationId xmlns:a16="http://schemas.microsoft.com/office/drawing/2014/main" id="{08B26BE7-5BA8-6CB5-4B34-11C8F4C522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289" name="타원 2288">
                        <a:extLst>
                          <a:ext uri="{FF2B5EF4-FFF2-40B4-BE49-F238E27FC236}">
                            <a16:creationId xmlns:a16="http://schemas.microsoft.com/office/drawing/2014/main" id="{DD92CB4C-5D3E-8202-429F-061F62052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0" name="그림 2289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95C6497-1711-7136-02E9-54993C86A1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8" name="TextBox 2287">
                      <a:extLst>
                        <a:ext uri="{FF2B5EF4-FFF2-40B4-BE49-F238E27FC236}">
                          <a16:creationId xmlns:a16="http://schemas.microsoft.com/office/drawing/2014/main" id="{8B2BBE74-D5E7-F132-036C-AA99B71E3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A9BA85FB-AAEE-5D22-18F1-1ED032CC8DC2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2241" name="그룹 2240">
                      <a:extLst>
                        <a:ext uri="{FF2B5EF4-FFF2-40B4-BE49-F238E27FC236}">
                          <a16:creationId xmlns:a16="http://schemas.microsoft.com/office/drawing/2014/main" id="{574658E4-E9DD-1F11-FCB9-B5C909E33B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2276" name="직선 연결선 2275">
                        <a:extLst>
                          <a:ext uri="{FF2B5EF4-FFF2-40B4-BE49-F238E27FC236}">
                            <a16:creationId xmlns:a16="http://schemas.microsoft.com/office/drawing/2014/main" id="{8D74DFCC-E4FB-7D17-BEFA-30B94A4E51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77" name="그림 2276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ED1B72A-6742-E549-1A10-AB05E16B0B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78" name="TextBox 2277">
                        <a:extLst>
                          <a:ext uri="{FF2B5EF4-FFF2-40B4-BE49-F238E27FC236}">
                            <a16:creationId xmlns:a16="http://schemas.microsoft.com/office/drawing/2014/main" id="{EF33118B-750D-2915-164A-9E72AAF34A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2242" name="그룹 2241">
                      <a:extLst>
                        <a:ext uri="{FF2B5EF4-FFF2-40B4-BE49-F238E27FC236}">
                          <a16:creationId xmlns:a16="http://schemas.microsoft.com/office/drawing/2014/main" id="{7ECFAC1F-D669-E4DB-A971-5339E41BD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2245" name="TextBox 2244">
                        <a:extLst>
                          <a:ext uri="{FF2B5EF4-FFF2-40B4-BE49-F238E27FC236}">
                            <a16:creationId xmlns:a16="http://schemas.microsoft.com/office/drawing/2014/main" id="{BFAA00C5-FE6D-C909-53D1-F3F216BEC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2246" name="TextBox 2245">
                        <a:extLst>
                          <a:ext uri="{FF2B5EF4-FFF2-40B4-BE49-F238E27FC236}">
                            <a16:creationId xmlns:a16="http://schemas.microsoft.com/office/drawing/2014/main" id="{98116D2E-C5A8-281A-E352-094AF09F2F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47" name="그룹 2246">
                        <a:extLst>
                          <a:ext uri="{FF2B5EF4-FFF2-40B4-BE49-F238E27FC236}">
                            <a16:creationId xmlns:a16="http://schemas.microsoft.com/office/drawing/2014/main" id="{2FE2D672-9F23-F116-42C0-3F4F68FEE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274" name="타원 2273">
                          <a:extLst>
                            <a:ext uri="{FF2B5EF4-FFF2-40B4-BE49-F238E27FC236}">
                              <a16:creationId xmlns:a16="http://schemas.microsoft.com/office/drawing/2014/main" id="{019D45BF-1E6B-0811-4EA9-75D537DA3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5" name="그림 2274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726723B-451A-93C2-0BFA-D98BC42D15B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8" name="TextBox 2247">
                        <a:extLst>
                          <a:ext uri="{FF2B5EF4-FFF2-40B4-BE49-F238E27FC236}">
                            <a16:creationId xmlns:a16="http://schemas.microsoft.com/office/drawing/2014/main" id="{516C8D0B-19A5-E1D3-49F4-E4CA8B316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2249" name="TextBox 2248">
                        <a:extLst>
                          <a:ext uri="{FF2B5EF4-FFF2-40B4-BE49-F238E27FC236}">
                            <a16:creationId xmlns:a16="http://schemas.microsoft.com/office/drawing/2014/main" id="{FD6DFE09-000A-993C-99D0-214EF2E019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0" name="그룹 2249">
                        <a:extLst>
                          <a:ext uri="{FF2B5EF4-FFF2-40B4-BE49-F238E27FC236}">
                            <a16:creationId xmlns:a16="http://schemas.microsoft.com/office/drawing/2014/main" id="{76921111-E6C4-95D4-867D-89969D7976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272" name="타원 2271">
                          <a:extLst>
                            <a:ext uri="{FF2B5EF4-FFF2-40B4-BE49-F238E27FC236}">
                              <a16:creationId xmlns:a16="http://schemas.microsoft.com/office/drawing/2014/main" id="{EAD533F3-F1F5-8F39-4FF9-DD3E737406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3" name="그림 2272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3B47511-C52A-A185-6C68-9252302E8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51" name="TextBox 2250">
                        <a:extLst>
                          <a:ext uri="{FF2B5EF4-FFF2-40B4-BE49-F238E27FC236}">
                            <a16:creationId xmlns:a16="http://schemas.microsoft.com/office/drawing/2014/main" id="{71FE4FA2-1194-D4C0-4137-E5D288E17B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2252" name="TextBox 2251">
                        <a:extLst>
                          <a:ext uri="{FF2B5EF4-FFF2-40B4-BE49-F238E27FC236}">
                            <a16:creationId xmlns:a16="http://schemas.microsoft.com/office/drawing/2014/main" id="{4974A854-D762-19FE-33B0-61D393D245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3" name="그룹 2252">
                        <a:extLst>
                          <a:ext uri="{FF2B5EF4-FFF2-40B4-BE49-F238E27FC236}">
                            <a16:creationId xmlns:a16="http://schemas.microsoft.com/office/drawing/2014/main" id="{B0437CE2-B51A-FA2A-4EDD-2357C02A2C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254" name="타원 2253">
                          <a:extLst>
                            <a:ext uri="{FF2B5EF4-FFF2-40B4-BE49-F238E27FC236}">
                              <a16:creationId xmlns:a16="http://schemas.microsoft.com/office/drawing/2014/main" id="{2A8A4EBA-D001-A072-5159-08184E3F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55" name="그림 2254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1622D94-7371-1CC9-644A-B8E0F6B546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034F0C2B-B212-7E92-B110-E833D650C229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A37F3E-D5CD-AC55-2491-931A95CA4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54" name="직선 연결선 53">
                        <a:extLst>
                          <a:ext uri="{FF2B5EF4-FFF2-40B4-BE49-F238E27FC236}">
                            <a16:creationId xmlns:a16="http://schemas.microsoft.com/office/drawing/2014/main" id="{F2330789-5172-8169-3DA8-AD2B54F125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5" name="그림 54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9C5003E-B17C-6CB9-2B91-682491E2E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B0BE6F43-EC7D-3F1F-C201-3AAA4BD49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F08D5EF-D353-32FB-4B60-2C410453A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FE7121F5-8CFE-41DA-FEA7-BC9724AA34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85740BE-E5D8-7F40-E317-708315BE66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6046" y="6064405"/>
                        <a:ext cx="455253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빠른 준비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9C0E9628-101F-4B9C-0866-F4DEAE52B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51" name="타원 50">
                          <a:extLst>
                            <a:ext uri="{FF2B5EF4-FFF2-40B4-BE49-F238E27FC236}">
                              <a16:creationId xmlns:a16="http://schemas.microsoft.com/office/drawing/2014/main" id="{7B762A42-F747-ED03-0845-8923AEDA54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3" name="그림 52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B09FC14-FB9E-48B6-D6B7-9C017400B3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B0A3365-95B7-7B20-2A3C-E1ACAA242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34BADA1-746D-5443-042A-89EB7374EA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7499" y="6064405"/>
                        <a:ext cx="56105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최후의 판단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A8319C3A-96A3-339D-BA1E-5BEB0942A1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49" name="타원 48">
                          <a:extLst>
                            <a:ext uri="{FF2B5EF4-FFF2-40B4-BE49-F238E27FC236}">
                              <a16:creationId xmlns:a16="http://schemas.microsoft.com/office/drawing/2014/main" id="{3E8CCCA2-901F-DCB0-1CB0-FFFD102A5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0" name="그림 49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5B969B84-7D2A-7EB3-568B-FDADC9D1F9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9376528-D3D5-F7F5-23A2-F3D679587C4E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FCEE7EC-9E40-3977-54B7-7567B037722B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26" name="별: 꼭짓점 5개 25">
                    <a:extLst>
                      <a:ext uri="{FF2B5EF4-FFF2-40B4-BE49-F238E27FC236}">
                        <a16:creationId xmlns:a16="http://schemas.microsoft.com/office/drawing/2014/main" id="{9E323C22-DE65-BB11-F712-9E9FDF852D7B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784F6D-7596-770E-F8D4-A7B1FB4799A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28" name="별: 꼭짓점 5개 27">
                    <a:extLst>
                      <a:ext uri="{FF2B5EF4-FFF2-40B4-BE49-F238E27FC236}">
                        <a16:creationId xmlns:a16="http://schemas.microsoft.com/office/drawing/2014/main" id="{39CADAFE-3F0D-D972-CDB0-19DCA2600580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별: 꼭짓점 5개 21">
                <a:extLst>
                  <a:ext uri="{FF2B5EF4-FFF2-40B4-BE49-F238E27FC236}">
                    <a16:creationId xmlns:a16="http://schemas.microsoft.com/office/drawing/2014/main" id="{9B5D3E18-8BD3-9076-306D-C828039DDAEF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E472B62-8984-6C2A-3FFC-58CC745EA3C5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4ED38A9-D85B-1133-C529-F865B4F02A2B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9482E52-4695-6225-5A10-871E7A32B2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042036"/>
                      <a:ext cx="512884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64A348-0553-3304-5B03-1E6A009F85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695017"/>
                      <a:ext cx="433182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B257996-1BA7-7CBD-779E-42F7BE51C0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389055"/>
                    <a:ext cx="732062" cy="14541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none" lIns="28800" tIns="36000" rIns="0" bIns="0" rtlCol="0" anchor="ctr" anchorCtr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생략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8FAA97D-B651-4BD5-113A-0ECF52F84832}"/>
              </a:ext>
            </a:extLst>
          </p:cNvPr>
          <p:cNvGrpSpPr/>
          <p:nvPr/>
        </p:nvGrpSpPr>
        <p:grpSpPr>
          <a:xfrm>
            <a:off x="7233611" y="5503632"/>
            <a:ext cx="4444982" cy="391877"/>
            <a:chOff x="436247" y="5616033"/>
            <a:chExt cx="4444982" cy="3918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C4A0F6-7DFC-C54D-3C19-9C99E0E9FD6B}"/>
                </a:ext>
              </a:extLst>
            </p:cNvPr>
            <p:cNvSpPr txBox="1"/>
            <p:nvPr/>
          </p:nvSpPr>
          <p:spPr>
            <a:xfrm>
              <a:off x="1304405" y="5616034"/>
              <a:ext cx="1184102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lm_skill_18_anim.fbx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7934-A8E1-DDCA-C7F6-EDDDD4F910BD}"/>
                </a:ext>
              </a:extLst>
            </p:cNvPr>
            <p:cNvSpPr txBox="1"/>
            <p:nvPr/>
          </p:nvSpPr>
          <p:spPr>
            <a:xfrm>
              <a:off x="3325230" y="5616033"/>
              <a:ext cx="1482260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</a:t>
              </a:r>
              <a:r>
                <a:rPr lang="sv-SE" altLang="ko-KR" sz="900" dirty="0">
                  <a:solidFill>
                    <a:srgbClr val="0070C0"/>
                  </a:solidFill>
                </a:rPr>
                <a:t>_var1</a:t>
              </a:r>
              <a:r>
                <a:rPr lang="sv-SE" altLang="ko-KR" sz="900" dirty="0">
                  <a:solidFill>
                    <a:srgbClr val="000000"/>
                  </a:solidFill>
                </a:rPr>
                <a:t>.fbx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133F4-B677-120E-324F-68CAF4A040D5}"/>
                </a:ext>
              </a:extLst>
            </p:cNvPr>
            <p:cNvSpPr txBox="1"/>
            <p:nvPr/>
          </p:nvSpPr>
          <p:spPr>
            <a:xfrm>
              <a:off x="1304405" y="5869411"/>
              <a:ext cx="1256237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EFF97C-4B1C-8918-AC59-CE2E1284FC54}"/>
                </a:ext>
              </a:extLst>
            </p:cNvPr>
            <p:cNvSpPr txBox="1"/>
            <p:nvPr/>
          </p:nvSpPr>
          <p:spPr>
            <a:xfrm>
              <a:off x="3325230" y="5869411"/>
              <a:ext cx="1555999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</a:t>
              </a:r>
              <a:r>
                <a:rPr lang="en-US" altLang="ko-KR" sz="900" dirty="0">
                  <a:solidFill>
                    <a:srgbClr val="0070C0"/>
                  </a:solidFill>
                </a:rPr>
                <a:t>_var1</a:t>
              </a:r>
              <a:r>
                <a:rPr lang="en-US" altLang="ko-KR" sz="900" dirty="0">
                  <a:solidFill>
                    <a:srgbClr val="000000"/>
                  </a:solidFill>
                </a:rPr>
                <a:t>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A4B1CA-8E89-28D2-A487-FD93A4ED1D84}"/>
                </a:ext>
              </a:extLst>
            </p:cNvPr>
            <p:cNvSpPr txBox="1"/>
            <p:nvPr/>
          </p:nvSpPr>
          <p:spPr>
            <a:xfrm>
              <a:off x="436247" y="5877104"/>
              <a:ext cx="768924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i="1" dirty="0">
                  <a:solidFill>
                    <a:srgbClr val="FF0000"/>
                  </a:solidFill>
                </a:rPr>
                <a:t>(</a:t>
              </a:r>
              <a:r>
                <a:rPr lang="en-US" altLang="ko-KR" i="1" dirty="0" err="1">
                  <a:solidFill>
                    <a:srgbClr val="FF0000"/>
                  </a:solidFill>
                </a:rPr>
                <a:t>vfx</a:t>
              </a:r>
              <a:r>
                <a:rPr lang="ko-KR" altLang="en-US" i="1" dirty="0">
                  <a:solidFill>
                    <a:srgbClr val="FF0000"/>
                  </a:solidFill>
                </a:rPr>
                <a:t> 번호는 수정</a:t>
              </a:r>
              <a:r>
                <a:rPr lang="en-US" altLang="ko-KR" i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C86B6107-2B9C-98DC-6A2F-58A16C77131B}"/>
                </a:ext>
              </a:extLst>
            </p:cNvPr>
            <p:cNvSpPr/>
            <p:nvPr/>
          </p:nvSpPr>
          <p:spPr>
            <a:xfrm>
              <a:off x="2813603" y="5754532"/>
              <a:ext cx="293370" cy="127654"/>
            </a:xfrm>
            <a:prstGeom prst="rightArrow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ADE785-09A7-0DBB-9580-2CC2727A414E}"/>
              </a:ext>
            </a:extLst>
          </p:cNvPr>
          <p:cNvGrpSpPr/>
          <p:nvPr/>
        </p:nvGrpSpPr>
        <p:grpSpPr>
          <a:xfrm>
            <a:off x="192087" y="4499551"/>
            <a:ext cx="11807825" cy="1654640"/>
            <a:chOff x="192087" y="4499551"/>
            <a:chExt cx="11807825" cy="1654640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B8394301-22B6-1B75-FCF5-074DECEC196D}"/>
                </a:ext>
              </a:extLst>
            </p:cNvPr>
            <p:cNvGrpSpPr/>
            <p:nvPr/>
          </p:nvGrpSpPr>
          <p:grpSpPr>
            <a:xfrm>
              <a:off x="192087" y="4499551"/>
              <a:ext cx="11807825" cy="1654640"/>
              <a:chOff x="192087" y="4425324"/>
              <a:chExt cx="11807825" cy="1654640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2F94810-4B64-0143-E8CC-591D2FBDF71A}"/>
                  </a:ext>
                </a:extLst>
              </p:cNvPr>
              <p:cNvSpPr/>
              <p:nvPr/>
            </p:nvSpPr>
            <p:spPr>
              <a:xfrm>
                <a:off x="192087" y="4425324"/>
                <a:ext cx="857157" cy="1654639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3F39BCD-172E-62EF-7002-4ABA89B856F1}"/>
                  </a:ext>
                </a:extLst>
              </p:cNvPr>
              <p:cNvSpPr/>
              <p:nvPr/>
            </p:nvSpPr>
            <p:spPr>
              <a:xfrm>
                <a:off x="1049244" y="4425324"/>
                <a:ext cx="10950668" cy="16546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B2B34031-6ACA-7AA7-0638-909318D5715F}"/>
                  </a:ext>
                </a:extLst>
              </p:cNvPr>
              <p:cNvGrpSpPr/>
              <p:nvPr/>
            </p:nvGrpSpPr>
            <p:grpSpPr>
              <a:xfrm>
                <a:off x="367391" y="4606475"/>
                <a:ext cx="506549" cy="679203"/>
                <a:chOff x="489148" y="1870226"/>
                <a:chExt cx="506549" cy="679203"/>
              </a:xfrm>
            </p:grpSpPr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958B85A8-EECE-CF56-CA14-5014DE28D3A3}"/>
                    </a:ext>
                  </a:extLst>
                </p:cNvPr>
                <p:cNvSpPr txBox="1"/>
                <p:nvPr/>
              </p:nvSpPr>
              <p:spPr>
                <a:xfrm>
                  <a:off x="489148" y="2338226"/>
                  <a:ext cx="506549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B0D53CD4-ECFB-3033-2994-0978766E878D}"/>
                    </a:ext>
                  </a:extLst>
                </p:cNvPr>
                <p:cNvGrpSpPr/>
                <p:nvPr/>
              </p:nvGrpSpPr>
              <p:grpSpPr>
                <a:xfrm>
                  <a:off x="508422" y="1870226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190" name="타원 189">
                    <a:extLst>
                      <a:ext uri="{FF2B5EF4-FFF2-40B4-BE49-F238E27FC236}">
                        <a16:creationId xmlns:a16="http://schemas.microsoft.com/office/drawing/2014/main" id="{5876CE13-970E-7BD9-CE98-887EA0CCE163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91" name="그림 190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098197F-19BF-16B3-99C4-FB6B5EC36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A00000FF-D20A-9205-AA1A-5102C39618D9}"/>
                  </a:ext>
                </a:extLst>
              </p:cNvPr>
              <p:cNvGrpSpPr/>
              <p:nvPr/>
            </p:nvGrpSpPr>
            <p:grpSpPr>
              <a:xfrm>
                <a:off x="1203701" y="4876609"/>
                <a:ext cx="2829819" cy="988288"/>
                <a:chOff x="10029682" y="853824"/>
                <a:chExt cx="1714230" cy="598679"/>
              </a:xfrm>
            </p:grpSpPr>
            <p:sp>
              <p:nvSpPr>
                <p:cNvPr id="193" name="화살표: 오른쪽 192">
                  <a:extLst>
                    <a:ext uri="{FF2B5EF4-FFF2-40B4-BE49-F238E27FC236}">
                      <a16:creationId xmlns:a16="http://schemas.microsoft.com/office/drawing/2014/main" id="{044427E9-21AB-5BD0-0E77-FB1AC2BCE8CD}"/>
                    </a:ext>
                  </a:extLst>
                </p:cNvPr>
                <p:cNvSpPr/>
                <p:nvPr/>
              </p:nvSpPr>
              <p:spPr>
                <a:xfrm>
                  <a:off x="10789016" y="1110616"/>
                  <a:ext cx="195563" cy="85095"/>
                </a:xfrm>
                <a:prstGeom prst="rightArrow">
                  <a:avLst>
                    <a:gd name="adj1" fmla="val 50000"/>
                    <a:gd name="adj2" fmla="val 64924"/>
                  </a:avLst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36A2857E-380E-A93C-7FBB-4D23A30AAC2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29682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83FB97C6-44D5-A085-5B00-04063C5C0F3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77275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DD6C7AD-E832-B634-C61F-FF04F58AE5BB}"/>
                  </a:ext>
                </a:extLst>
              </p:cNvPr>
              <p:cNvSpPr txBox="1"/>
              <p:nvPr/>
            </p:nvSpPr>
            <p:spPr>
              <a:xfrm>
                <a:off x="192087" y="4425324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C6A044E5-2117-08F3-3103-E62844583A70}"/>
                  </a:ext>
                </a:extLst>
              </p:cNvPr>
              <p:cNvGrpSpPr/>
              <p:nvPr/>
            </p:nvGrpSpPr>
            <p:grpSpPr>
              <a:xfrm>
                <a:off x="1049244" y="4573946"/>
                <a:ext cx="3401623" cy="138499"/>
                <a:chOff x="2662166" y="5344196"/>
                <a:chExt cx="3401623" cy="138499"/>
              </a:xfrm>
            </p:grpSpPr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6836F38E-33F9-8B55-E327-92ED140D67C4}"/>
                    </a:ext>
                  </a:extLst>
                </p:cNvPr>
                <p:cNvSpPr/>
                <p:nvPr/>
              </p:nvSpPr>
              <p:spPr>
                <a:xfrm>
                  <a:off x="4700490" y="5344196"/>
                  <a:ext cx="572549" cy="138499"/>
                </a:xfrm>
                <a:prstGeom prst="rect">
                  <a:avLst/>
                </a:prstGeom>
                <a:solidFill>
                  <a:srgbClr val="FFFFC1"/>
                </a:solidFill>
                <a:ln w="63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CAD3CBE4-7DA5-15BC-2751-C1A5D32B2EF3}"/>
                    </a:ext>
                  </a:extLst>
                </p:cNvPr>
                <p:cNvSpPr/>
                <p:nvPr/>
              </p:nvSpPr>
              <p:spPr>
                <a:xfrm>
                  <a:off x="3317665" y="5344196"/>
                  <a:ext cx="328794" cy="138499"/>
                </a:xfrm>
                <a:prstGeom prst="rect">
                  <a:avLst/>
                </a:prstGeom>
                <a:solidFill>
                  <a:srgbClr val="BFFCF7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51D8E328-FECF-DBCE-C45E-9E5BE82363A3}"/>
                    </a:ext>
                  </a:extLst>
                </p:cNvPr>
                <p:cNvSpPr txBox="1"/>
                <p:nvPr/>
              </p:nvSpPr>
              <p:spPr>
                <a:xfrm>
                  <a:off x="2662166" y="5344196"/>
                  <a:ext cx="3401623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전체적으로 푸른빛을 띄던 이펙트 색상이 밝은 노란빛으로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6635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00E2-616F-5990-60E4-EEEC82BF5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012290-A06D-FB1D-5504-CCDE1BDAA17A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83216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16BCA6C-B61D-9558-648D-F23C08F127CD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83216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64C4C5C-246A-41DD-DD8B-719244C1C6D4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D1E919-6070-921A-E46D-10CC0668EB21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8C96C17-35B8-4490-E696-F0969108EF2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1C353FE4-7D41-7047-5A6C-B9BC05B34D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CC8200D-DC25-009B-BD61-28D1E40BD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074B15CD-1F84-FE78-8375-84FA6C823D73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A10C76C-C7B9-574F-EA17-28B2AE7FA016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388BA47F-9231-9524-7FDA-2F6CF3E2E751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D36ABBC5-64DF-7168-9F4E-DAC5CFA72459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636E50C-D0A1-1697-72B9-5D7FF8619C4A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3B375C0-88D0-9720-BA3B-B864E64CAF46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28B9A0-619C-052F-987C-761EB4B0F20C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790537F-6E5E-D1FD-941A-3312DBBE991C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9E6B167A-5F7F-71BF-3265-F1D1DC0A06CC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32AE40C8-7E83-20D7-8609-9D0CA348D17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2072B703-38F7-7BA5-E15C-5C9728206B36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6E13DF4-F7D9-BA59-F592-A7362EB2F21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020FCE-4679-C2C5-6143-38D7A2812242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EA04C8AB-FF6B-6AB4-476B-B1E710ED04C7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BCD10E1F-333F-A9DE-58C8-A31D599C645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51E8415B-71A5-E6A1-612A-E68F57A3EE9C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A725E78-44B3-000F-ECAF-5A690EF6CDE6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338F7CF-26E7-2BC5-898F-CB7348FA293C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FA2BB250-B944-AD48-3064-584CDCE1CC4F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71121A9B-8610-F174-928A-90F9C41E45C8}"/>
              </a:ext>
            </a:extLst>
          </p:cNvPr>
          <p:cNvSpPr/>
          <p:nvPr/>
        </p:nvSpPr>
        <p:spPr>
          <a:xfrm>
            <a:off x="3034504" y="1871757"/>
            <a:ext cx="630548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10314E0-F745-A649-EE0E-9B8EEC86082F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340D013-3FF3-8BA9-563C-4FF6FB5EF3E5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3E1FC904-A269-06EF-4460-2DB2A2FA8901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75C83BAC-CFA6-ECDA-B55B-67DE6150F49F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EAAB37-E052-2B15-E2A8-70669F27A28F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1402A4E9-2E36-8AED-EB56-5B052E987A01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32F8030C-F505-CB64-289F-E6BC80280459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02F0F1B-015B-538F-1EA2-BA728803F3B9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6C7DAAF-D1B0-B6F8-EFC6-77B7732C9B12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103F6384-C353-8B3F-4BB5-4F0F3BC59BBE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C09795-E344-7633-B800-B2B02DED9011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746972-D5FD-2C31-E441-A4AEC2492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8ABACB12-06C8-E9A5-2862-3CB800B0852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577CEA5B-44F9-63D9-8543-A67318B8733F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BCA00462-F6C7-FD6F-8350-B4A1F1019D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3B50C01-5CEA-93F3-4E8D-A581476BA1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AE9318A-EE93-4794-FDC1-35B320B41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EEFC735-7116-8DB5-D5E5-27A05946BECC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B42217-C83A-90CF-F381-731DFAB096BF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878DF66A-29BC-A3BE-5AA8-1E3811F23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61DD030F-81FC-D3AB-0F6E-71CFC0315A73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5184CCA-C0CC-883F-7382-664EAA2F676F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B5F120-DB50-8391-34C5-FFE10230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688761A9-B5B2-7C40-1593-708DF3341FEC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AEE582E-465A-F142-7796-EA455D269F20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27792CE-A4AF-D09F-3F88-A9F1A7F72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6E6A65CF-8A9D-C31A-3A4E-86FEDCD653B6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E0DFC3-F6AE-AAE8-6286-C4E01DB17FE3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CB9B43-284F-0062-46BF-2C03776130D0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636898-A816-86A4-9B00-40813C9F544A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2918D1EC-01D7-F5C3-48CE-6E5CCC2F9CF1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A67B4983-4D07-D1C0-4BB6-4DF8B8A41A08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474FF0-0ADF-86D2-6DA0-424AC0E320F2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88747EF7-45C9-97F3-64DD-4A7ED8F8A1B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BAC2801A-C1D5-65E3-9BAD-AEBBBEF5E50D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8187E73-A77D-7713-100D-413070B24C40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C0FA2B2-375A-BEDA-08D6-14F356D1588A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409EA432-6304-272D-FBB8-10979AEF5179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F6CE551F-FFDF-EA83-1129-6E921F2B4F7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AB3C02-E3ED-2EA0-8C7A-89F2C06B3E9D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8047F52-7A57-6C7E-7EF6-FDD65E1D56E1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C345D4AE-CD90-E656-16F5-D0509CDC6A5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52E1D60E-116F-5CC9-134E-D69E40F248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6635492-0DEC-3437-675F-B23E053E8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1011FE1C-75F8-569E-AAF7-8101DC732E53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B85665A-24D8-1377-AC76-F43B7CD1F1F6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0866DB4-1E03-9036-CB4F-A9911495BDAB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9C240DC-A67E-2ACD-3817-3F137DD580BA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2D103558-92F0-3C2F-4786-5D9B7D3F6F97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FB281CB9-F562-A7E0-26A6-7D4DFEC92869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9515FA3-3E3E-184E-FACF-A0CC5CB60AA8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6DAEA97B-2DDC-5A0C-6A6B-4516E8B51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86339EF5-A98B-F92D-795F-122B09771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ADE996E-349C-1FE9-722C-EE17565C5CEB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FCDC4B46-53D6-FDBD-3B15-5AA81B82F909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8F22909E-BEE1-E7F4-E29C-716E8E51D690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200BC15-9227-8CF9-8025-624EE15CF971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4E9C8EA-D099-3212-C911-BDAFA9B9F8EE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EAC024EB-8C0B-E17C-7A13-31D23B35D311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08659452-3A49-2540-1C3A-F5707E9299AB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FA5EB68-7A2E-4BC0-E697-D23F6F59D872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A44DD2-FF2E-6DA7-DC34-2FFE4895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C0911F79-6560-A21B-1E35-53DD72506535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2C7E8EC1-DF72-145C-B859-D533538C8E5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BA247C4D-202B-CA5A-207D-05C6976288D0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E60380EF-44A3-F4C4-CF49-6BFF9654502A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719A0C54-53CD-64B4-C3C3-E96887D0057A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FECC5382-55D7-E627-6862-9F81FE797C35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EC319C4B-F39F-E541-8271-5529C9A2F482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99278015-9C35-2DBD-B0A1-218CF3316625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FE6ECC4A-5E53-7935-DFA2-2F6B2EB4B698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82729FE-DBD0-6537-C18C-7AF33DB95E4A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1C9BFB9-C7C4-7908-C3F9-8C03BCD51BF2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70E89DCC-5985-2A17-C537-402660454CF2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4659E15F-32BD-D353-75D1-386FF9583524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A2A1AB61-300D-692E-8749-256A405D7DE3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F55A1C5-98F0-57BF-47EB-9F49C145229F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083DFA83-5BCB-67D8-5153-4ADD10EBF8E4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339DE350-91DC-3C1D-FB85-E5292DF2866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C17E-0614-5B34-37C8-D151DF96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D0F1685-D557-1B1C-601B-B25DD2D21470}"/>
              </a:ext>
            </a:extLst>
          </p:cNvPr>
          <p:cNvGrpSpPr/>
          <p:nvPr/>
        </p:nvGrpSpPr>
        <p:grpSpPr>
          <a:xfrm>
            <a:off x="192087" y="-81507"/>
            <a:ext cx="11807761" cy="3342867"/>
            <a:chOff x="192087" y="-81507"/>
            <a:chExt cx="11807761" cy="3342867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417C2A-589B-B247-5687-C901D0496EC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342867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19A7CFA-7694-C934-8E1D-1B030AEF6944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3428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0" name="직사각형 260">
            <a:extLst>
              <a:ext uri="{FF2B5EF4-FFF2-40B4-BE49-F238E27FC236}">
                <a16:creationId xmlns:a16="http://schemas.microsoft.com/office/drawing/2014/main" id="{060DBB3D-4964-3A3F-9588-0DD97248D12F}"/>
              </a:ext>
            </a:extLst>
          </p:cNvPr>
          <p:cNvSpPr/>
          <p:nvPr/>
        </p:nvSpPr>
        <p:spPr>
          <a:xfrm>
            <a:off x="1179686" y="538445"/>
            <a:ext cx="10698070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F932E53B-506E-5E87-0529-A1115E7E51AC}"/>
              </a:ext>
            </a:extLst>
          </p:cNvPr>
          <p:cNvSpPr txBox="1"/>
          <p:nvPr/>
        </p:nvSpPr>
        <p:spPr>
          <a:xfrm>
            <a:off x="1589314" y="599106"/>
            <a:ext cx="284818" cy="107722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frame</a:t>
            </a: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F3F7B7A3-87B2-163E-C8F5-FA47A9157039}"/>
              </a:ext>
            </a:extLst>
          </p:cNvPr>
          <p:cNvGrpSpPr/>
          <p:nvPr/>
        </p:nvGrpSpPr>
        <p:grpSpPr>
          <a:xfrm>
            <a:off x="1199587" y="2385208"/>
            <a:ext cx="807360" cy="233216"/>
            <a:chOff x="211614" y="2934011"/>
            <a:chExt cx="807360" cy="233216"/>
          </a:xfrm>
        </p:grpSpPr>
        <p:sp>
          <p:nvSpPr>
            <p:cNvPr id="612" name="사각형: 둥근 모서리 611">
              <a:extLst>
                <a:ext uri="{FF2B5EF4-FFF2-40B4-BE49-F238E27FC236}">
                  <a16:creationId xmlns:a16="http://schemas.microsoft.com/office/drawing/2014/main" id="{6B8B858D-F8C8-84F9-2C7E-E5190349168C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82C368F0-7C41-351B-87C5-F7FC47EC272A}"/>
                </a:ext>
              </a:extLst>
            </p:cNvPr>
            <p:cNvSpPr txBox="1"/>
            <p:nvPr/>
          </p:nvSpPr>
          <p:spPr>
            <a:xfrm>
              <a:off x="211614" y="2989063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8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A70C621-E993-DED8-E325-AE9DAB29C98E}"/>
              </a:ext>
            </a:extLst>
          </p:cNvPr>
          <p:cNvGrpSpPr/>
          <p:nvPr/>
        </p:nvGrpSpPr>
        <p:grpSpPr>
          <a:xfrm>
            <a:off x="1152908" y="318521"/>
            <a:ext cx="3921615" cy="153760"/>
            <a:chOff x="1173928" y="1227391"/>
            <a:chExt cx="3921615" cy="1537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D075A2D-6CF7-3C56-85B2-8E4BCA0B146C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B761DBE-1540-4602-C38C-2BB30073411C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370E5E5-95F2-8B25-6823-9CC4363B7CE8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6AF0EBD5-492A-F11B-0B1A-563705F0A117}"/>
              </a:ext>
            </a:extLst>
          </p:cNvPr>
          <p:cNvGrpSpPr/>
          <p:nvPr/>
        </p:nvGrpSpPr>
        <p:grpSpPr>
          <a:xfrm>
            <a:off x="1199587" y="1125299"/>
            <a:ext cx="807360" cy="485171"/>
            <a:chOff x="211614" y="1681660"/>
            <a:chExt cx="807360" cy="485171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55E669E7-9061-D505-4EC7-2387616D7DFE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A4F237B8-B901-62F6-D9EB-6AFBC52EB96A}"/>
                </a:ext>
              </a:extLst>
            </p:cNvPr>
            <p:cNvSpPr txBox="1"/>
            <p:nvPr/>
          </p:nvSpPr>
          <p:spPr>
            <a:xfrm>
              <a:off x="211614" y="1729285"/>
              <a:ext cx="261857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8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B556E557-766B-8615-FD17-C27728DDF4FB}"/>
                </a:ext>
              </a:extLst>
            </p:cNvPr>
            <p:cNvSpPr txBox="1"/>
            <p:nvPr/>
          </p:nvSpPr>
          <p:spPr>
            <a:xfrm>
              <a:off x="211614" y="1989105"/>
              <a:ext cx="588870" cy="92333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C29896FE-1AED-6C2A-0784-5281DC358D15}"/>
              </a:ext>
            </a:extLst>
          </p:cNvPr>
          <p:cNvGrpSpPr/>
          <p:nvPr/>
        </p:nvGrpSpPr>
        <p:grpSpPr>
          <a:xfrm>
            <a:off x="1199587" y="2133253"/>
            <a:ext cx="807360" cy="233216"/>
            <a:chOff x="211614" y="2682797"/>
            <a:chExt cx="807360" cy="233216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0A455124-BC92-EC4E-7FF5-78B77FBC0CFA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05A83A49-549C-3D32-5B83-E6567C42AA59}"/>
                </a:ext>
              </a:extLst>
            </p:cNvPr>
            <p:cNvSpPr txBox="1"/>
            <p:nvPr/>
          </p:nvSpPr>
          <p:spPr>
            <a:xfrm>
              <a:off x="211614" y="2737850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8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F2FF9537-5475-545D-994B-0616B3575B07}"/>
              </a:ext>
            </a:extLst>
          </p:cNvPr>
          <p:cNvGrpSpPr/>
          <p:nvPr/>
        </p:nvGrpSpPr>
        <p:grpSpPr>
          <a:xfrm>
            <a:off x="1199587" y="2637163"/>
            <a:ext cx="807360" cy="233216"/>
            <a:chOff x="211614" y="2934011"/>
            <a:chExt cx="807360" cy="233216"/>
          </a:xfrm>
        </p:grpSpPr>
        <p:sp>
          <p:nvSpPr>
            <p:cNvPr id="610" name="사각형: 둥근 모서리 609">
              <a:extLst>
                <a:ext uri="{FF2B5EF4-FFF2-40B4-BE49-F238E27FC236}">
                  <a16:creationId xmlns:a16="http://schemas.microsoft.com/office/drawing/2014/main" id="{F40F9DA7-C8EA-BF8B-F1EF-3304BC35C4AD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D449B976-94BC-84EF-01C1-8654EA022C74}"/>
                </a:ext>
              </a:extLst>
            </p:cNvPr>
            <p:cNvSpPr txBox="1"/>
            <p:nvPr/>
          </p:nvSpPr>
          <p:spPr>
            <a:xfrm>
              <a:off x="211614" y="2989063"/>
              <a:ext cx="585664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8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D20940D2-69A1-57A6-4423-8C09318EEB62}"/>
              </a:ext>
            </a:extLst>
          </p:cNvPr>
          <p:cNvGrpSpPr/>
          <p:nvPr/>
        </p:nvGrpSpPr>
        <p:grpSpPr>
          <a:xfrm>
            <a:off x="1199216" y="1629299"/>
            <a:ext cx="807731" cy="485171"/>
            <a:chOff x="211243" y="2178189"/>
            <a:chExt cx="807731" cy="485171"/>
          </a:xfrm>
        </p:grpSpPr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28F3DC70-2353-CF6F-C111-7B2CA063960E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02CCBBF4-44AB-0D74-CE4C-72AEBCB0327F}"/>
                </a:ext>
              </a:extLst>
            </p:cNvPr>
            <p:cNvSpPr txBox="1"/>
            <p:nvPr/>
          </p:nvSpPr>
          <p:spPr>
            <a:xfrm>
              <a:off x="211243" y="2359221"/>
              <a:ext cx="356435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60F650-98B8-6945-AF9F-D096D27F0DC0}"/>
              </a:ext>
            </a:extLst>
          </p:cNvPr>
          <p:cNvGrpSpPr/>
          <p:nvPr/>
        </p:nvGrpSpPr>
        <p:grpSpPr>
          <a:xfrm>
            <a:off x="2016489" y="755884"/>
            <a:ext cx="9653078" cy="2124746"/>
            <a:chOff x="2051160" y="755884"/>
            <a:chExt cx="12959400" cy="21247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9E713C-E0AD-361A-C6F5-3B0CF0D82E81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3865"/>
              <a:chOff x="2051160" y="755884"/>
              <a:chExt cx="12959400" cy="2123865"/>
            </a:xfrm>
          </p:grpSpPr>
          <p:sp>
            <p:nvSpPr>
              <p:cNvPr id="732" name="직사각형 260">
                <a:extLst>
                  <a:ext uri="{FF2B5EF4-FFF2-40B4-BE49-F238E27FC236}">
                    <a16:creationId xmlns:a16="http://schemas.microsoft.com/office/drawing/2014/main" id="{A7E8E668-10F5-4FE8-AB40-AC00569D051A}"/>
                  </a:ext>
                </a:extLst>
              </p:cNvPr>
              <p:cNvSpPr/>
              <p:nvPr/>
            </p:nvSpPr>
            <p:spPr>
              <a:xfrm>
                <a:off x="2051160" y="2375839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3" name="직사각형 260">
                <a:extLst>
                  <a:ext uri="{FF2B5EF4-FFF2-40B4-BE49-F238E27FC236}">
                    <a16:creationId xmlns:a16="http://schemas.microsoft.com/office/drawing/2014/main" id="{B02BFB68-F18D-BADC-9FFD-83CED33EAF19}"/>
                  </a:ext>
                </a:extLst>
              </p:cNvPr>
              <p:cNvSpPr/>
              <p:nvPr/>
            </p:nvSpPr>
            <p:spPr>
              <a:xfrm>
                <a:off x="2051160" y="1115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1" name="직사각형 260">
                <a:extLst>
                  <a:ext uri="{FF2B5EF4-FFF2-40B4-BE49-F238E27FC236}">
                    <a16:creationId xmlns:a16="http://schemas.microsoft.com/office/drawing/2014/main" id="{20005A1E-B83F-DD51-AF0F-CD77F0A91B08}"/>
                  </a:ext>
                </a:extLst>
              </p:cNvPr>
              <p:cNvSpPr/>
              <p:nvPr/>
            </p:nvSpPr>
            <p:spPr>
              <a:xfrm>
                <a:off x="2051160" y="212388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94" name="직사각형 260">
                <a:extLst>
                  <a:ext uri="{FF2B5EF4-FFF2-40B4-BE49-F238E27FC236}">
                    <a16:creationId xmlns:a16="http://schemas.microsoft.com/office/drawing/2014/main" id="{579FED65-17F0-968E-4609-92B8B68534D8}"/>
                  </a:ext>
                </a:extLst>
              </p:cNvPr>
              <p:cNvSpPr/>
              <p:nvPr/>
            </p:nvSpPr>
            <p:spPr>
              <a:xfrm>
                <a:off x="2051160" y="755884"/>
                <a:ext cx="12959400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5" name="직사각형 260">
                <a:extLst>
                  <a:ext uri="{FF2B5EF4-FFF2-40B4-BE49-F238E27FC236}">
                    <a16:creationId xmlns:a16="http://schemas.microsoft.com/office/drawing/2014/main" id="{1768343E-FF50-881B-8047-986C1775296A}"/>
                  </a:ext>
                </a:extLst>
              </p:cNvPr>
              <p:cNvSpPr/>
              <p:nvPr/>
            </p:nvSpPr>
            <p:spPr>
              <a:xfrm>
                <a:off x="2051160" y="262779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4" name="직사각형 260">
                <a:extLst>
                  <a:ext uri="{FF2B5EF4-FFF2-40B4-BE49-F238E27FC236}">
                    <a16:creationId xmlns:a16="http://schemas.microsoft.com/office/drawing/2014/main" id="{CA59F29D-C827-3CCE-28FD-AFB2BB69279E}"/>
                  </a:ext>
                </a:extLst>
              </p:cNvPr>
              <p:cNvSpPr/>
              <p:nvPr/>
            </p:nvSpPr>
            <p:spPr>
              <a:xfrm>
                <a:off x="2051160" y="1619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3A0C01FA-730D-9001-24B4-F5E7FD0CCE6F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4746"/>
              <a:chOff x="2051159" y="2392502"/>
              <a:chExt cx="12959400" cy="2124746"/>
            </a:xfrm>
          </p:grpSpPr>
          <p:grpSp>
            <p:nvGrpSpPr>
              <p:cNvPr id="780" name="그룹 779">
                <a:extLst>
                  <a:ext uri="{FF2B5EF4-FFF2-40B4-BE49-F238E27FC236}">
                    <a16:creationId xmlns:a16="http://schemas.microsoft.com/office/drawing/2014/main" id="{538B8FE4-D3E7-BC9D-F5AC-D9EDB17CADE5}"/>
                  </a:ext>
                </a:extLst>
              </p:cNvPr>
              <p:cNvGrpSpPr/>
              <p:nvPr/>
            </p:nvGrpSpPr>
            <p:grpSpPr>
              <a:xfrm>
                <a:off x="2051159" y="2392502"/>
                <a:ext cx="8639025" cy="2124746"/>
                <a:chOff x="2051159" y="2392502"/>
                <a:chExt cx="8639025" cy="2124746"/>
              </a:xfrm>
            </p:grpSpPr>
            <p:cxnSp>
              <p:nvCxnSpPr>
                <p:cNvPr id="647" name="직선 연결선 646">
                  <a:extLst>
                    <a:ext uri="{FF2B5EF4-FFF2-40B4-BE49-F238E27FC236}">
                      <a16:creationId xmlns:a16="http://schemas.microsoft.com/office/drawing/2014/main" id="{63F0B2DC-6C1F-FA49-1A09-59264C79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직선 연결선 647">
                  <a:extLst>
                    <a:ext uri="{FF2B5EF4-FFF2-40B4-BE49-F238E27FC236}">
                      <a16:creationId xmlns:a16="http://schemas.microsoft.com/office/drawing/2014/main" id="{8163F14F-7F37-80A7-ABAC-39A739753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535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직선 연결선 648">
                  <a:extLst>
                    <a:ext uri="{FF2B5EF4-FFF2-40B4-BE49-F238E27FC236}">
                      <a16:creationId xmlns:a16="http://schemas.microsoft.com/office/drawing/2014/main" id="{8F00088E-9327-7352-F07F-A794B5F71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직선 연결선 649">
                  <a:extLst>
                    <a:ext uri="{FF2B5EF4-FFF2-40B4-BE49-F238E27FC236}">
                      <a16:creationId xmlns:a16="http://schemas.microsoft.com/office/drawing/2014/main" id="{2227DD08-C950-777D-BCED-DE3F4DD1B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직선 연결선 650">
                  <a:extLst>
                    <a:ext uri="{FF2B5EF4-FFF2-40B4-BE49-F238E27FC236}">
                      <a16:creationId xmlns:a16="http://schemas.microsoft.com/office/drawing/2014/main" id="{060F0730-18D8-B82A-2FDC-23EE7C5ED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1533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AC1FDD40-0270-B243-A91D-01F564149422}"/>
                    </a:ext>
                  </a:extLst>
                </p:cNvPr>
                <p:cNvGrpSpPr/>
                <p:nvPr/>
              </p:nvGrpSpPr>
              <p:grpSpPr>
                <a:xfrm>
                  <a:off x="2195535" y="2392502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16" name="직선 연결선 715">
                    <a:extLst>
                      <a:ext uri="{FF2B5EF4-FFF2-40B4-BE49-F238E27FC236}">
                        <a16:creationId xmlns:a16="http://schemas.microsoft.com/office/drawing/2014/main" id="{F5053026-BFE1-9216-6780-F0F6DB2103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직선 연결선 716">
                    <a:extLst>
                      <a:ext uri="{FF2B5EF4-FFF2-40B4-BE49-F238E27FC236}">
                        <a16:creationId xmlns:a16="http://schemas.microsoft.com/office/drawing/2014/main" id="{FF60138B-C4A8-11DC-019B-89A48C0E45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직선 연결선 717">
                    <a:extLst>
                      <a:ext uri="{FF2B5EF4-FFF2-40B4-BE49-F238E27FC236}">
                        <a16:creationId xmlns:a16="http://schemas.microsoft.com/office/drawing/2014/main" id="{615A8A5F-FA70-FC94-7BB3-AA8CBD4B16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직선 연결선 718">
                    <a:extLst>
                      <a:ext uri="{FF2B5EF4-FFF2-40B4-BE49-F238E27FC236}">
                        <a16:creationId xmlns:a16="http://schemas.microsoft.com/office/drawing/2014/main" id="{6D902336-1AEE-30F7-C8BE-9D4BB4852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직선 연결선 719">
                    <a:extLst>
                      <a:ext uri="{FF2B5EF4-FFF2-40B4-BE49-F238E27FC236}">
                        <a16:creationId xmlns:a16="http://schemas.microsoft.com/office/drawing/2014/main" id="{B6B3BE97-B5CB-B36B-3EA9-288BE839E7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직선 연결선 720">
                    <a:extLst>
                      <a:ext uri="{FF2B5EF4-FFF2-40B4-BE49-F238E27FC236}">
                        <a16:creationId xmlns:a16="http://schemas.microsoft.com/office/drawing/2014/main" id="{025D339C-8DB7-998E-040C-40F242933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직선 연결선 721">
                    <a:extLst>
                      <a:ext uri="{FF2B5EF4-FFF2-40B4-BE49-F238E27FC236}">
                        <a16:creationId xmlns:a16="http://schemas.microsoft.com/office/drawing/2014/main" id="{43BA6819-D959-203F-1845-3945D4099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직선 연결선 722">
                    <a:extLst>
                      <a:ext uri="{FF2B5EF4-FFF2-40B4-BE49-F238E27FC236}">
                        <a16:creationId xmlns:a16="http://schemas.microsoft.com/office/drawing/2014/main" id="{7E33CE36-9E60-0B2A-EEF8-7636C8EC2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직선 연결선 723">
                    <a:extLst>
                      <a:ext uri="{FF2B5EF4-FFF2-40B4-BE49-F238E27FC236}">
                        <a16:creationId xmlns:a16="http://schemas.microsoft.com/office/drawing/2014/main" id="{21B5907C-B48A-BC08-9445-B3105832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그룹 652">
                  <a:extLst>
                    <a:ext uri="{FF2B5EF4-FFF2-40B4-BE49-F238E27FC236}">
                      <a16:creationId xmlns:a16="http://schemas.microsoft.com/office/drawing/2014/main" id="{7D98970B-4893-7140-1F56-E4B55A3BE18F}"/>
                    </a:ext>
                  </a:extLst>
                </p:cNvPr>
                <p:cNvGrpSpPr/>
                <p:nvPr/>
              </p:nvGrpSpPr>
              <p:grpSpPr>
                <a:xfrm>
                  <a:off x="363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07" name="직선 연결선 706">
                    <a:extLst>
                      <a:ext uri="{FF2B5EF4-FFF2-40B4-BE49-F238E27FC236}">
                        <a16:creationId xmlns:a16="http://schemas.microsoft.com/office/drawing/2014/main" id="{795CF2E9-B1C8-7CC9-E063-E90E48D299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직선 연결선 707">
                    <a:extLst>
                      <a:ext uri="{FF2B5EF4-FFF2-40B4-BE49-F238E27FC236}">
                        <a16:creationId xmlns:a16="http://schemas.microsoft.com/office/drawing/2014/main" id="{20AAF213-FD97-9C50-66B5-B62E3A8C15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직선 연결선 708">
                    <a:extLst>
                      <a:ext uri="{FF2B5EF4-FFF2-40B4-BE49-F238E27FC236}">
                        <a16:creationId xmlns:a16="http://schemas.microsoft.com/office/drawing/2014/main" id="{C3703815-360B-1581-54D6-F036BDE590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직선 연결선 709">
                    <a:extLst>
                      <a:ext uri="{FF2B5EF4-FFF2-40B4-BE49-F238E27FC236}">
                        <a16:creationId xmlns:a16="http://schemas.microsoft.com/office/drawing/2014/main" id="{D3E39091-4020-9416-4813-5F197E3D7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직선 연결선 710">
                    <a:extLst>
                      <a:ext uri="{FF2B5EF4-FFF2-40B4-BE49-F238E27FC236}">
                        <a16:creationId xmlns:a16="http://schemas.microsoft.com/office/drawing/2014/main" id="{8D96DC23-F57F-916B-72F9-883B0E6E20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직선 연결선 711">
                    <a:extLst>
                      <a:ext uri="{FF2B5EF4-FFF2-40B4-BE49-F238E27FC236}">
                        <a16:creationId xmlns:a16="http://schemas.microsoft.com/office/drawing/2014/main" id="{86AC9B87-9B48-8803-9435-EB4D8A35F1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직선 연결선 712">
                    <a:extLst>
                      <a:ext uri="{FF2B5EF4-FFF2-40B4-BE49-F238E27FC236}">
                        <a16:creationId xmlns:a16="http://schemas.microsoft.com/office/drawing/2014/main" id="{3E601F71-1D92-D3CA-02B1-6775A6578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직선 연결선 713">
                    <a:extLst>
                      <a:ext uri="{FF2B5EF4-FFF2-40B4-BE49-F238E27FC236}">
                        <a16:creationId xmlns:a16="http://schemas.microsoft.com/office/drawing/2014/main" id="{E06FFDE4-03A3-E30F-745B-FF6995BDBA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직선 연결선 714">
                    <a:extLst>
                      <a:ext uri="{FF2B5EF4-FFF2-40B4-BE49-F238E27FC236}">
                        <a16:creationId xmlns:a16="http://schemas.microsoft.com/office/drawing/2014/main" id="{ABFE2261-B117-C0C3-5782-2DBBCEC23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그룹 653">
                  <a:extLst>
                    <a:ext uri="{FF2B5EF4-FFF2-40B4-BE49-F238E27FC236}">
                      <a16:creationId xmlns:a16="http://schemas.microsoft.com/office/drawing/2014/main" id="{32FFFD5F-2A30-7117-94E4-A1E2E844A417}"/>
                    </a:ext>
                  </a:extLst>
                </p:cNvPr>
                <p:cNvGrpSpPr/>
                <p:nvPr/>
              </p:nvGrpSpPr>
              <p:grpSpPr>
                <a:xfrm>
                  <a:off x="507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98" name="직선 연결선 697">
                    <a:extLst>
                      <a:ext uri="{FF2B5EF4-FFF2-40B4-BE49-F238E27FC236}">
                        <a16:creationId xmlns:a16="http://schemas.microsoft.com/office/drawing/2014/main" id="{E34931C2-2B47-CD31-E5EE-0E58EB571A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직선 연결선 698">
                    <a:extLst>
                      <a:ext uri="{FF2B5EF4-FFF2-40B4-BE49-F238E27FC236}">
                        <a16:creationId xmlns:a16="http://schemas.microsoft.com/office/drawing/2014/main" id="{927F14F1-A23A-325F-3E0B-36AE1BE8E9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직선 연결선 699">
                    <a:extLst>
                      <a:ext uri="{FF2B5EF4-FFF2-40B4-BE49-F238E27FC236}">
                        <a16:creationId xmlns:a16="http://schemas.microsoft.com/office/drawing/2014/main" id="{5DEE1246-30B8-0E53-2CEF-63FA19784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직선 연결선 700">
                    <a:extLst>
                      <a:ext uri="{FF2B5EF4-FFF2-40B4-BE49-F238E27FC236}">
                        <a16:creationId xmlns:a16="http://schemas.microsoft.com/office/drawing/2014/main" id="{DE424ABA-97D0-FC8E-1B98-EC6C632E4F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직선 연결선 701">
                    <a:extLst>
                      <a:ext uri="{FF2B5EF4-FFF2-40B4-BE49-F238E27FC236}">
                        <a16:creationId xmlns:a16="http://schemas.microsoft.com/office/drawing/2014/main" id="{62D8C766-3F17-167B-02CF-5918AB5E4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직선 연결선 702">
                    <a:extLst>
                      <a:ext uri="{FF2B5EF4-FFF2-40B4-BE49-F238E27FC236}">
                        <a16:creationId xmlns:a16="http://schemas.microsoft.com/office/drawing/2014/main" id="{F2451D1C-5328-4984-4548-2C586BAAE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직선 연결선 703">
                    <a:extLst>
                      <a:ext uri="{FF2B5EF4-FFF2-40B4-BE49-F238E27FC236}">
                        <a16:creationId xmlns:a16="http://schemas.microsoft.com/office/drawing/2014/main" id="{403158B1-ABB5-8DA3-57FB-02AAF6DB5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직선 연결선 704">
                    <a:extLst>
                      <a:ext uri="{FF2B5EF4-FFF2-40B4-BE49-F238E27FC236}">
                        <a16:creationId xmlns:a16="http://schemas.microsoft.com/office/drawing/2014/main" id="{2B80DE45-4FD7-936E-E466-AD8A3F70B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직선 연결선 705">
                    <a:extLst>
                      <a:ext uri="{FF2B5EF4-FFF2-40B4-BE49-F238E27FC236}">
                        <a16:creationId xmlns:a16="http://schemas.microsoft.com/office/drawing/2014/main" id="{F9DC3B41-1403-4CBF-3030-F29F204A09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그룹 654">
                  <a:extLst>
                    <a:ext uri="{FF2B5EF4-FFF2-40B4-BE49-F238E27FC236}">
                      <a16:creationId xmlns:a16="http://schemas.microsoft.com/office/drawing/2014/main" id="{18CC69F6-3412-D4D6-74B0-70B689A6266B}"/>
                    </a:ext>
                  </a:extLst>
                </p:cNvPr>
                <p:cNvGrpSpPr/>
                <p:nvPr/>
              </p:nvGrpSpPr>
              <p:grpSpPr>
                <a:xfrm>
                  <a:off x="651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9" name="직선 연결선 688">
                    <a:extLst>
                      <a:ext uri="{FF2B5EF4-FFF2-40B4-BE49-F238E27FC236}">
                        <a16:creationId xmlns:a16="http://schemas.microsoft.com/office/drawing/2014/main" id="{18792862-90BF-0952-8F2A-3B1F73AC0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직선 연결선 689">
                    <a:extLst>
                      <a:ext uri="{FF2B5EF4-FFF2-40B4-BE49-F238E27FC236}">
                        <a16:creationId xmlns:a16="http://schemas.microsoft.com/office/drawing/2014/main" id="{C52A7552-9D3B-0CA5-3ABD-E002A2335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직선 연결선 690">
                    <a:extLst>
                      <a:ext uri="{FF2B5EF4-FFF2-40B4-BE49-F238E27FC236}">
                        <a16:creationId xmlns:a16="http://schemas.microsoft.com/office/drawing/2014/main" id="{FB1B5E0A-9C28-E315-79CA-BFBCCCDB51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직선 연결선 691">
                    <a:extLst>
                      <a:ext uri="{FF2B5EF4-FFF2-40B4-BE49-F238E27FC236}">
                        <a16:creationId xmlns:a16="http://schemas.microsoft.com/office/drawing/2014/main" id="{77BA8E3E-C2BD-FF17-785E-1D65B987D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직선 연결선 692">
                    <a:extLst>
                      <a:ext uri="{FF2B5EF4-FFF2-40B4-BE49-F238E27FC236}">
                        <a16:creationId xmlns:a16="http://schemas.microsoft.com/office/drawing/2014/main" id="{BB4AF1B2-712E-465A-5CAE-B1979040A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직선 연결선 693">
                    <a:extLst>
                      <a:ext uri="{FF2B5EF4-FFF2-40B4-BE49-F238E27FC236}">
                        <a16:creationId xmlns:a16="http://schemas.microsoft.com/office/drawing/2014/main" id="{2E781821-AFF2-A354-3A3F-7C3AB46C7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직선 연결선 694">
                    <a:extLst>
                      <a:ext uri="{FF2B5EF4-FFF2-40B4-BE49-F238E27FC236}">
                        <a16:creationId xmlns:a16="http://schemas.microsoft.com/office/drawing/2014/main" id="{E46C0B26-7848-07C9-2CED-729C6836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직선 연결선 695">
                    <a:extLst>
                      <a:ext uri="{FF2B5EF4-FFF2-40B4-BE49-F238E27FC236}">
                        <a16:creationId xmlns:a16="http://schemas.microsoft.com/office/drawing/2014/main" id="{19FE9C52-BBA7-49F4-A64A-C03B37309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직선 연결선 696">
                    <a:extLst>
                      <a:ext uri="{FF2B5EF4-FFF2-40B4-BE49-F238E27FC236}">
                        <a16:creationId xmlns:a16="http://schemas.microsoft.com/office/drawing/2014/main" id="{973582B4-7812-40B3-0CD4-E7DB0724E4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그룹 655">
                  <a:extLst>
                    <a:ext uri="{FF2B5EF4-FFF2-40B4-BE49-F238E27FC236}">
                      <a16:creationId xmlns:a16="http://schemas.microsoft.com/office/drawing/2014/main" id="{839220CE-41C6-BE8E-7C22-C72A4473F482}"/>
                    </a:ext>
                  </a:extLst>
                </p:cNvPr>
                <p:cNvGrpSpPr/>
                <p:nvPr/>
              </p:nvGrpSpPr>
              <p:grpSpPr>
                <a:xfrm>
                  <a:off x="795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0" name="직선 연결선 679">
                    <a:extLst>
                      <a:ext uri="{FF2B5EF4-FFF2-40B4-BE49-F238E27FC236}">
                        <a16:creationId xmlns:a16="http://schemas.microsoft.com/office/drawing/2014/main" id="{3E02B019-7421-CD1A-A370-FD535EC087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연결선 680">
                    <a:extLst>
                      <a:ext uri="{FF2B5EF4-FFF2-40B4-BE49-F238E27FC236}">
                        <a16:creationId xmlns:a16="http://schemas.microsoft.com/office/drawing/2014/main" id="{97EFCEAC-D4A9-7360-20A6-C14DCADB13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직선 연결선 681">
                    <a:extLst>
                      <a:ext uri="{FF2B5EF4-FFF2-40B4-BE49-F238E27FC236}">
                        <a16:creationId xmlns:a16="http://schemas.microsoft.com/office/drawing/2014/main" id="{3BDCE62D-9B1B-66B1-E40A-B82FE7FE4F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직선 연결선 682">
                    <a:extLst>
                      <a:ext uri="{FF2B5EF4-FFF2-40B4-BE49-F238E27FC236}">
                        <a16:creationId xmlns:a16="http://schemas.microsoft.com/office/drawing/2014/main" id="{D3E2ACCC-9199-298F-9665-B1CBF4F758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직선 연결선 683">
                    <a:extLst>
                      <a:ext uri="{FF2B5EF4-FFF2-40B4-BE49-F238E27FC236}">
                        <a16:creationId xmlns:a16="http://schemas.microsoft.com/office/drawing/2014/main" id="{1830CE88-8CC8-C6B0-D9F7-5EB218600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직선 연결선 684">
                    <a:extLst>
                      <a:ext uri="{FF2B5EF4-FFF2-40B4-BE49-F238E27FC236}">
                        <a16:creationId xmlns:a16="http://schemas.microsoft.com/office/drawing/2014/main" id="{B2A6B4A9-FC63-3BFC-1C21-736DCD696D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직선 연결선 685">
                    <a:extLst>
                      <a:ext uri="{FF2B5EF4-FFF2-40B4-BE49-F238E27FC236}">
                        <a16:creationId xmlns:a16="http://schemas.microsoft.com/office/drawing/2014/main" id="{BF989475-9054-239E-81FD-9CA58FA4BE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직선 연결선 686">
                    <a:extLst>
                      <a:ext uri="{FF2B5EF4-FFF2-40B4-BE49-F238E27FC236}">
                        <a16:creationId xmlns:a16="http://schemas.microsoft.com/office/drawing/2014/main" id="{D14E881E-FD48-1B0E-CD06-CC3D676F89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직선 연결선 687">
                    <a:extLst>
                      <a:ext uri="{FF2B5EF4-FFF2-40B4-BE49-F238E27FC236}">
                        <a16:creationId xmlns:a16="http://schemas.microsoft.com/office/drawing/2014/main" id="{50548EB4-5270-1254-EAA1-C7A45C561C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그룹 656">
                  <a:extLst>
                    <a:ext uri="{FF2B5EF4-FFF2-40B4-BE49-F238E27FC236}">
                      <a16:creationId xmlns:a16="http://schemas.microsoft.com/office/drawing/2014/main" id="{66D11B81-62AF-0EE9-119D-116FBD4FA373}"/>
                    </a:ext>
                  </a:extLst>
                </p:cNvPr>
                <p:cNvGrpSpPr/>
                <p:nvPr/>
              </p:nvGrpSpPr>
              <p:grpSpPr>
                <a:xfrm>
                  <a:off x="9395533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71" name="직선 연결선 670">
                    <a:extLst>
                      <a:ext uri="{FF2B5EF4-FFF2-40B4-BE49-F238E27FC236}">
                        <a16:creationId xmlns:a16="http://schemas.microsoft.com/office/drawing/2014/main" id="{F5E6ACBB-65CD-406C-1ECD-7AC262ABE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연결선 671">
                    <a:extLst>
                      <a:ext uri="{FF2B5EF4-FFF2-40B4-BE49-F238E27FC236}">
                        <a16:creationId xmlns:a16="http://schemas.microsoft.com/office/drawing/2014/main" id="{0AD2BDB2-8E74-B4C4-D1CA-9EE637FFF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직선 연결선 672">
                    <a:extLst>
                      <a:ext uri="{FF2B5EF4-FFF2-40B4-BE49-F238E27FC236}">
                        <a16:creationId xmlns:a16="http://schemas.microsoft.com/office/drawing/2014/main" id="{EFD37ADD-B5B1-38DD-9DE7-10D6DD0B4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EA23DF37-98BC-B8B5-7F5B-8B419BF16F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직선 연결선 674">
                    <a:extLst>
                      <a:ext uri="{FF2B5EF4-FFF2-40B4-BE49-F238E27FC236}">
                        <a16:creationId xmlns:a16="http://schemas.microsoft.com/office/drawing/2014/main" id="{F5583D5B-4E2D-F81F-762B-2D00DBA29C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직선 연결선 675">
                    <a:extLst>
                      <a:ext uri="{FF2B5EF4-FFF2-40B4-BE49-F238E27FC236}">
                        <a16:creationId xmlns:a16="http://schemas.microsoft.com/office/drawing/2014/main" id="{53E6D8EC-127D-94D3-689F-BE3E3B36C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직선 연결선 676">
                    <a:extLst>
                      <a:ext uri="{FF2B5EF4-FFF2-40B4-BE49-F238E27FC236}">
                        <a16:creationId xmlns:a16="http://schemas.microsoft.com/office/drawing/2014/main" id="{151F15BD-EC80-42E9-0B53-6EF83D2B9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직선 연결선 677">
                    <a:extLst>
                      <a:ext uri="{FF2B5EF4-FFF2-40B4-BE49-F238E27FC236}">
                        <a16:creationId xmlns:a16="http://schemas.microsoft.com/office/drawing/2014/main" id="{7486EFDE-9852-51C6-60B5-4BE3134D71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직선 연결선 678">
                    <a:extLst>
                      <a:ext uri="{FF2B5EF4-FFF2-40B4-BE49-F238E27FC236}">
                        <a16:creationId xmlns:a16="http://schemas.microsoft.com/office/drawing/2014/main" id="{15204BE1-B8FD-DA25-4E95-322F14C13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8" name="직선 연결선 657">
                  <a:extLst>
                    <a:ext uri="{FF2B5EF4-FFF2-40B4-BE49-F238E27FC236}">
                      <a16:creationId xmlns:a16="http://schemas.microsoft.com/office/drawing/2014/main" id="{FE1C036C-DE39-3B85-7062-C46B9D320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FCCDECEB-16FD-EFCF-2BA9-6D451A5B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1159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9" name="그룹 778">
                <a:extLst>
                  <a:ext uri="{FF2B5EF4-FFF2-40B4-BE49-F238E27FC236}">
                    <a16:creationId xmlns:a16="http://schemas.microsoft.com/office/drawing/2014/main" id="{BC117D9B-51B7-4B42-D7B5-02D602FEBF80}"/>
                  </a:ext>
                </a:extLst>
              </p:cNvPr>
              <p:cNvGrpSpPr/>
              <p:nvPr/>
            </p:nvGrpSpPr>
            <p:grpSpPr>
              <a:xfrm>
                <a:off x="10690184" y="2392502"/>
                <a:ext cx="4320375" cy="2124746"/>
                <a:chOff x="10690184" y="5003745"/>
                <a:chExt cx="4320375" cy="2124746"/>
              </a:xfrm>
            </p:grpSpPr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292EB9E5-0A9C-8013-7097-783CF6CF7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9518BC1F-7826-267A-C5E1-57E93A64B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0560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1B02E7B0-B1BC-9E7F-070B-1FCD6EF2C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7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4852A5D1-5A08-9781-DD0E-CC9849ABEA3E}"/>
                    </a:ext>
                  </a:extLst>
                </p:cNvPr>
                <p:cNvGrpSpPr/>
                <p:nvPr/>
              </p:nvGrpSpPr>
              <p:grpSpPr>
                <a:xfrm>
                  <a:off x="10834560" y="5003745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65" name="직선 연결선 764">
                    <a:extLst>
                      <a:ext uri="{FF2B5EF4-FFF2-40B4-BE49-F238E27FC236}">
                        <a16:creationId xmlns:a16="http://schemas.microsoft.com/office/drawing/2014/main" id="{01EBA158-057E-31D3-1243-21BCA9DCD4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08E577D9-3441-9B2D-0A3E-308D17D1B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0392F574-2860-0026-79B2-458E643CC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2860FB19-27E9-7E30-A74E-890D7EA75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371CD4DD-6678-58AC-D793-EBCFEAF5C3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2BC85952-A870-5046-A136-B1518390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80A9F650-3B90-A8AC-48D9-E610BBE3A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C281871C-8E63-D1E9-5CBA-8A6ADE1A04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직선 연결선 772">
                    <a:extLst>
                      <a:ext uri="{FF2B5EF4-FFF2-40B4-BE49-F238E27FC236}">
                        <a16:creationId xmlns:a16="http://schemas.microsoft.com/office/drawing/2014/main" id="{2ACBEDEA-85FC-FEA8-9A03-8EBC73954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A2394C36-D887-4B5C-4A01-52D4775B4509}"/>
                    </a:ext>
                  </a:extLst>
                </p:cNvPr>
                <p:cNvGrpSpPr/>
                <p:nvPr/>
              </p:nvGrpSpPr>
              <p:grpSpPr>
                <a:xfrm>
                  <a:off x="12274560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6D4323C3-83B2-43C2-BB2C-61AEF45AC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8813A2A7-30A8-2F28-DAEE-FE1B1D72FF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F4BE8B2C-5BA3-5A78-3E52-449BEE9D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직선 연결선 758">
                    <a:extLst>
                      <a:ext uri="{FF2B5EF4-FFF2-40B4-BE49-F238E27FC236}">
                        <a16:creationId xmlns:a16="http://schemas.microsoft.com/office/drawing/2014/main" id="{AEA8BC8D-ABB8-8EA2-E781-E0060EA74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5F6503D8-0F38-BD62-2560-EE6B63B34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4A67E247-6AB6-5BE7-D482-75309CC5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645139E5-913C-6318-C101-CFE0A7EF9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CDE86EAC-ACC4-168D-0335-9254B97D7B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9C09A3AD-FC60-CC7E-2885-865CCDB3F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DECA5F45-9BBE-FF5E-3F83-927265E6524A}"/>
                    </a:ext>
                  </a:extLst>
                </p:cNvPr>
                <p:cNvGrpSpPr/>
                <p:nvPr/>
              </p:nvGrpSpPr>
              <p:grpSpPr>
                <a:xfrm>
                  <a:off x="13714559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6B5980CA-CEB3-B11B-5A24-8A2F06681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88CB1720-22B7-2428-E89C-C44221D90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E63F1CE6-1D47-D984-EB30-45B9AF022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1DEEA151-2F4C-86CF-CDB8-43BC739CE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직선 연결선 750">
                    <a:extLst>
                      <a:ext uri="{FF2B5EF4-FFF2-40B4-BE49-F238E27FC236}">
                        <a16:creationId xmlns:a16="http://schemas.microsoft.com/office/drawing/2014/main" id="{2A460253-E207-B72F-61E4-FFC1374333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02B4C841-47F5-8B07-8896-03F168CFB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E94D9178-0119-38E6-8C92-87AD61005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1C2C8CD5-62A0-904C-2414-0BF7A2A74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EE9642C2-375F-6917-A761-3ECAA3D9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C0B56DC-8C4F-9CC0-E521-B051F572E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12419157-FFDF-7C4E-10ED-E073B058086E}"/>
              </a:ext>
            </a:extLst>
          </p:cNvPr>
          <p:cNvSpPr txBox="1"/>
          <p:nvPr/>
        </p:nvSpPr>
        <p:spPr>
          <a:xfrm>
            <a:off x="3038587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10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381845D0-927A-30AB-87B2-D5C615269A98}"/>
              </a:ext>
            </a:extLst>
          </p:cNvPr>
          <p:cNvSpPr txBox="1"/>
          <p:nvPr/>
        </p:nvSpPr>
        <p:spPr>
          <a:xfrm>
            <a:off x="11616221" y="579719"/>
            <a:ext cx="12182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b="1" dirty="0">
                <a:effectLst/>
              </a:rPr>
              <a:t>90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31AA4112-0D51-98FE-4BA5-F0C250A76C70}"/>
              </a:ext>
            </a:extLst>
          </p:cNvPr>
          <p:cNvSpPr txBox="1"/>
          <p:nvPr/>
        </p:nvSpPr>
        <p:spPr>
          <a:xfrm>
            <a:off x="411120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20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10466EE7-6309-8000-5FB9-E0889D707AED}"/>
              </a:ext>
            </a:extLst>
          </p:cNvPr>
          <p:cNvSpPr txBox="1"/>
          <p:nvPr/>
        </p:nvSpPr>
        <p:spPr>
          <a:xfrm>
            <a:off x="5176901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30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69144351-7941-CA8C-AA67-664C0378B648}"/>
              </a:ext>
            </a:extLst>
          </p:cNvPr>
          <p:cNvSpPr txBox="1"/>
          <p:nvPr/>
        </p:nvSpPr>
        <p:spPr>
          <a:xfrm>
            <a:off x="625826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40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46F2925C-9C9D-2041-C6A2-C1B4B521A816}"/>
              </a:ext>
            </a:extLst>
          </p:cNvPr>
          <p:cNvSpPr txBox="1"/>
          <p:nvPr/>
        </p:nvSpPr>
        <p:spPr>
          <a:xfrm>
            <a:off x="7330875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50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8988DB90-FF26-6161-F75E-F1DE037211D4}"/>
              </a:ext>
            </a:extLst>
          </p:cNvPr>
          <p:cNvSpPr txBox="1"/>
          <p:nvPr/>
        </p:nvSpPr>
        <p:spPr>
          <a:xfrm>
            <a:off x="8393737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60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7704908-72FF-38A9-9986-751034838D03}"/>
              </a:ext>
            </a:extLst>
          </p:cNvPr>
          <p:cNvSpPr txBox="1"/>
          <p:nvPr/>
        </p:nvSpPr>
        <p:spPr>
          <a:xfrm>
            <a:off x="947599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70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DD0E0F18-A5B3-1B5D-F53C-49B7008DE935}"/>
              </a:ext>
            </a:extLst>
          </p:cNvPr>
          <p:cNvSpPr txBox="1"/>
          <p:nvPr/>
        </p:nvSpPr>
        <p:spPr>
          <a:xfrm>
            <a:off x="1984950" y="591411"/>
            <a:ext cx="5770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0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BA9A88A6-D890-143E-A58B-E8DEC6D85FB4}"/>
              </a:ext>
            </a:extLst>
          </p:cNvPr>
          <p:cNvSpPr txBox="1"/>
          <p:nvPr/>
        </p:nvSpPr>
        <p:spPr>
          <a:xfrm>
            <a:off x="3906209" y="1523187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18</a:t>
            </a:r>
          </a:p>
        </p:txBody>
      </p:sp>
      <p:sp>
        <p:nvSpPr>
          <p:cNvPr id="618" name="직사각형 310">
            <a:extLst>
              <a:ext uri="{FF2B5EF4-FFF2-40B4-BE49-F238E27FC236}">
                <a16:creationId xmlns:a16="http://schemas.microsoft.com/office/drawing/2014/main" id="{A46FE7AD-5E50-BBE9-38D0-A27F6C3BCF93}"/>
              </a:ext>
            </a:extLst>
          </p:cNvPr>
          <p:cNvSpPr/>
          <p:nvPr/>
        </p:nvSpPr>
        <p:spPr>
          <a:xfrm>
            <a:off x="2016488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돌리기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9" name="직사각형 310">
            <a:extLst>
              <a:ext uri="{FF2B5EF4-FFF2-40B4-BE49-F238E27FC236}">
                <a16:creationId xmlns:a16="http://schemas.microsoft.com/office/drawing/2014/main" id="{99EDCD7E-9D2F-0175-C218-2EDAC35BB5B0}"/>
              </a:ext>
            </a:extLst>
          </p:cNvPr>
          <p:cNvSpPr/>
          <p:nvPr/>
        </p:nvSpPr>
        <p:spPr>
          <a:xfrm>
            <a:off x="3625409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들어 올린 후 유지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0" name="직사각형 310">
            <a:extLst>
              <a:ext uri="{FF2B5EF4-FFF2-40B4-BE49-F238E27FC236}">
                <a16:creationId xmlns:a16="http://schemas.microsoft.com/office/drawing/2014/main" id="{5A3C9A0B-FC5D-7821-3C88-B1F5311F30A2}"/>
              </a:ext>
            </a:extLst>
          </p:cNvPr>
          <p:cNvSpPr/>
          <p:nvPr/>
        </p:nvSpPr>
        <p:spPr>
          <a:xfrm>
            <a:off x="5237168" y="1181458"/>
            <a:ext cx="1072057" cy="144000"/>
          </a:xfrm>
          <a:prstGeom prst="rect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621" name="직사각형 310">
            <a:extLst>
              <a:ext uri="{FF2B5EF4-FFF2-40B4-BE49-F238E27FC236}">
                <a16:creationId xmlns:a16="http://schemas.microsoft.com/office/drawing/2014/main" id="{FB317A64-75AB-BF79-C9ED-98FABF56ED5F}"/>
              </a:ext>
            </a:extLst>
          </p:cNvPr>
          <p:cNvSpPr/>
          <p:nvPr/>
        </p:nvSpPr>
        <p:spPr>
          <a:xfrm>
            <a:off x="2016488" y="1420520"/>
            <a:ext cx="1070056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2" name="직사각형 310">
            <a:extLst>
              <a:ext uri="{FF2B5EF4-FFF2-40B4-BE49-F238E27FC236}">
                <a16:creationId xmlns:a16="http://schemas.microsoft.com/office/drawing/2014/main" id="{EDD7466C-31B0-DA21-CC03-F8875BBDED70}"/>
              </a:ext>
            </a:extLst>
          </p:cNvPr>
          <p:cNvSpPr/>
          <p:nvPr/>
        </p:nvSpPr>
        <p:spPr>
          <a:xfrm>
            <a:off x="5237168" y="1421431"/>
            <a:ext cx="1072057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sp>
        <p:nvSpPr>
          <p:cNvPr id="615" name="폭발: 8pt 614">
            <a:extLst>
              <a:ext uri="{FF2B5EF4-FFF2-40B4-BE49-F238E27FC236}">
                <a16:creationId xmlns:a16="http://schemas.microsoft.com/office/drawing/2014/main" id="{18B700B5-4DD4-D417-DBEC-D0D8A789D2D3}"/>
              </a:ext>
            </a:extLst>
          </p:cNvPr>
          <p:cNvSpPr/>
          <p:nvPr/>
        </p:nvSpPr>
        <p:spPr>
          <a:xfrm>
            <a:off x="7250897" y="2128409"/>
            <a:ext cx="252397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7" name="직사각형 310">
            <a:extLst>
              <a:ext uri="{FF2B5EF4-FFF2-40B4-BE49-F238E27FC236}">
                <a16:creationId xmlns:a16="http://schemas.microsoft.com/office/drawing/2014/main" id="{919F7F9A-EB05-F7B6-80E1-6E22F69E2468}"/>
              </a:ext>
            </a:extLst>
          </p:cNvPr>
          <p:cNvSpPr/>
          <p:nvPr/>
        </p:nvSpPr>
        <p:spPr>
          <a:xfrm>
            <a:off x="2016487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9" name="직사각형 310">
            <a:extLst>
              <a:ext uri="{FF2B5EF4-FFF2-40B4-BE49-F238E27FC236}">
                <a16:creationId xmlns:a16="http://schemas.microsoft.com/office/drawing/2014/main" id="{DD7FADFD-2C9E-7679-B9DB-671BF55FC7E7}"/>
              </a:ext>
            </a:extLst>
          </p:cNvPr>
          <p:cNvSpPr/>
          <p:nvPr/>
        </p:nvSpPr>
        <p:spPr>
          <a:xfrm>
            <a:off x="8450450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7" name="직사각형 310">
            <a:extLst>
              <a:ext uri="{FF2B5EF4-FFF2-40B4-BE49-F238E27FC236}">
                <a16:creationId xmlns:a16="http://schemas.microsoft.com/office/drawing/2014/main" id="{A89CAACC-A3AA-5167-FCC4-0504339BA6B2}"/>
              </a:ext>
            </a:extLst>
          </p:cNvPr>
          <p:cNvSpPr/>
          <p:nvPr/>
        </p:nvSpPr>
        <p:spPr>
          <a:xfrm>
            <a:off x="3949490" y="1636704"/>
            <a:ext cx="1287137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1-3]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위치 표시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8" name="직사각형 310">
            <a:extLst>
              <a:ext uri="{FF2B5EF4-FFF2-40B4-BE49-F238E27FC236}">
                <a16:creationId xmlns:a16="http://schemas.microsoft.com/office/drawing/2014/main" id="{8A0EAD5D-C766-630F-4FF2-B5152AC29D3D}"/>
              </a:ext>
            </a:extLst>
          </p:cNvPr>
          <p:cNvSpPr/>
          <p:nvPr/>
        </p:nvSpPr>
        <p:spPr>
          <a:xfrm>
            <a:off x="5236627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공격 위치에 창과 함께 용이 낙하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3" name="직사각형 310">
            <a:extLst>
              <a:ext uri="{FF2B5EF4-FFF2-40B4-BE49-F238E27FC236}">
                <a16:creationId xmlns:a16="http://schemas.microsoft.com/office/drawing/2014/main" id="{5EC18D51-36BA-4152-9A27-B7F6640EBC0A}"/>
              </a:ext>
            </a:extLst>
          </p:cNvPr>
          <p:cNvSpPr/>
          <p:nvPr/>
        </p:nvSpPr>
        <p:spPr>
          <a:xfrm>
            <a:off x="2016488" y="1636748"/>
            <a:ext cx="1608921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4" name="직사각형 310">
            <a:extLst>
              <a:ext uri="{FF2B5EF4-FFF2-40B4-BE49-F238E27FC236}">
                <a16:creationId xmlns:a16="http://schemas.microsoft.com/office/drawing/2014/main" id="{23D541C1-710B-B615-EA49-B8B77207A205}"/>
              </a:ext>
            </a:extLst>
          </p:cNvPr>
          <p:cNvSpPr/>
          <p:nvPr/>
        </p:nvSpPr>
        <p:spPr>
          <a:xfrm>
            <a:off x="2016488" y="1888703"/>
            <a:ext cx="3217565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클래스 마크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0" name="직사각형 310">
            <a:extLst>
              <a:ext uri="{FF2B5EF4-FFF2-40B4-BE49-F238E27FC236}">
                <a16:creationId xmlns:a16="http://schemas.microsoft.com/office/drawing/2014/main" id="{EE8F919F-5396-9026-7B97-C1E86CCF3CD8}"/>
              </a:ext>
            </a:extLst>
          </p:cNvPr>
          <p:cNvSpPr/>
          <p:nvPr/>
        </p:nvSpPr>
        <p:spPr>
          <a:xfrm>
            <a:off x="8454468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꽂힌 창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지면 균열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E51A21-A1C9-1B1C-3968-2E6C230AE048}"/>
              </a:ext>
            </a:extLst>
          </p:cNvPr>
          <p:cNvSpPr txBox="1"/>
          <p:nvPr/>
        </p:nvSpPr>
        <p:spPr>
          <a:xfrm>
            <a:off x="1055080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C490F-1D06-2BCD-BD58-1398A24A46B2}"/>
              </a:ext>
            </a:extLst>
          </p:cNvPr>
          <p:cNvSpPr txBox="1"/>
          <p:nvPr/>
        </p:nvSpPr>
        <p:spPr>
          <a:xfrm>
            <a:off x="3578050" y="658711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15</a:t>
            </a: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9FCFC2FC-204A-86C0-4AE3-BC11136402C3}"/>
              </a:ext>
            </a:extLst>
          </p:cNvPr>
          <p:cNvSpPr/>
          <p:nvPr/>
        </p:nvSpPr>
        <p:spPr>
          <a:xfrm>
            <a:off x="2016488" y="755884"/>
            <a:ext cx="9655822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sz="1600" dirty="0"/>
          </a:p>
        </p:txBody>
      </p:sp>
      <p:grpSp>
        <p:nvGrpSpPr>
          <p:cNvPr id="604" name="그룹 603">
            <a:extLst>
              <a:ext uri="{FF2B5EF4-FFF2-40B4-BE49-F238E27FC236}">
                <a16:creationId xmlns:a16="http://schemas.microsoft.com/office/drawing/2014/main" id="{A2543EE5-2F4D-C4AF-224C-EF5D4852A8B7}"/>
              </a:ext>
            </a:extLst>
          </p:cNvPr>
          <p:cNvGrpSpPr/>
          <p:nvPr/>
        </p:nvGrpSpPr>
        <p:grpSpPr>
          <a:xfrm>
            <a:off x="1976633" y="2674040"/>
            <a:ext cx="1624616" cy="159462"/>
            <a:chOff x="1061050" y="2978508"/>
            <a:chExt cx="2181072" cy="159462"/>
          </a:xfrm>
        </p:grpSpPr>
        <p:sp>
          <p:nvSpPr>
            <p:cNvPr id="605" name="직사각형 310">
              <a:extLst>
                <a:ext uri="{FF2B5EF4-FFF2-40B4-BE49-F238E27FC236}">
                  <a16:creationId xmlns:a16="http://schemas.microsoft.com/office/drawing/2014/main" id="{F8E0070A-2B22-9298-A561-42022EE43DCB}"/>
                </a:ext>
              </a:extLst>
            </p:cNvPr>
            <p:cNvSpPr/>
            <p:nvPr/>
          </p:nvSpPr>
          <p:spPr>
            <a:xfrm>
              <a:off x="1113670" y="2978508"/>
              <a:ext cx="2128452" cy="159462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(6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 지속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endPara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6" name="다이아몬드 605">
              <a:extLst>
                <a:ext uri="{FF2B5EF4-FFF2-40B4-BE49-F238E27FC236}">
                  <a16:creationId xmlns:a16="http://schemas.microsoft.com/office/drawing/2014/main" id="{52FECC14-EC14-CEE4-4325-A4D5443FE4BE}"/>
                </a:ext>
              </a:extLst>
            </p:cNvPr>
            <p:cNvSpPr/>
            <p:nvPr/>
          </p:nvSpPr>
          <p:spPr>
            <a:xfrm>
              <a:off x="1061050" y="3018639"/>
              <a:ext cx="108000" cy="792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D3627B4-2E23-8ACE-DB88-1616627125AE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D3516-CD05-A996-9638-9CA14B02A80C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청룡진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_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연출비교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.</a:t>
            </a:r>
            <a:r>
              <a:rPr lang="en-US" altLang="ko-KR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svg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 </a:t>
            </a:r>
            <a:endParaRPr lang="en-US" altLang="ko-KR" sz="999" b="1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4" name="직사각형 310">
            <a:extLst>
              <a:ext uri="{FF2B5EF4-FFF2-40B4-BE49-F238E27FC236}">
                <a16:creationId xmlns:a16="http://schemas.microsoft.com/office/drawing/2014/main" id="{41A13D55-BD8B-495C-DF0E-3A9860664879}"/>
              </a:ext>
            </a:extLst>
          </p:cNvPr>
          <p:cNvSpPr/>
          <p:nvPr/>
        </p:nvSpPr>
        <p:spPr>
          <a:xfrm>
            <a:off x="5236626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47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24231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2785,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C4031-BB05-69B9-6B6C-980F295D5162}"/>
              </a:ext>
            </a:extLst>
          </p:cNvPr>
          <p:cNvGrpSpPr/>
          <p:nvPr/>
        </p:nvGrpSpPr>
        <p:grpSpPr>
          <a:xfrm>
            <a:off x="192088" y="2412217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DE979D-81D3-0CEA-E3BE-00CE03F2B30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9C2B-0BA2-3EAC-4D9B-BB9EF0D4FAF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BEDD1A1-6E98-379B-592A-3A71056EA9A5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BF57C86-091D-E2D3-0090-D04779C45CC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3CD25-033A-4693-73D2-85829F53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15573"/>
              </p:ext>
            </p:extLst>
          </p:nvPr>
        </p:nvGraphicFramePr>
        <p:xfrm>
          <a:off x="192088" y="2859991"/>
          <a:ext cx="10323195" cy="30326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33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06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65296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1.0}, </a:t>
                      </a:r>
                    </a:p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FAED0A7-3B41-4B7F-DE0B-F5C305EDA4D4}"/>
              </a:ext>
            </a:extLst>
          </p:cNvPr>
          <p:cNvSpPr txBox="1"/>
          <p:nvPr/>
        </p:nvSpPr>
        <p:spPr>
          <a:xfrm>
            <a:off x="9806428" y="1865496"/>
            <a:ext cx="2184944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(Skill-Effect Table)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26118-F59E-7042-B99A-D888AFD4850B}"/>
              </a:ext>
            </a:extLst>
          </p:cNvPr>
          <p:cNvSpPr txBox="1"/>
          <p:nvPr/>
        </p:nvSpPr>
        <p:spPr>
          <a:xfrm>
            <a:off x="9352779" y="6152063"/>
            <a:ext cx="2638593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트라이포드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(Tripod-Effect Table)</a:t>
            </a:r>
          </a:p>
        </p:txBody>
      </p:sp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7627</TotalTime>
  <Words>2231</Words>
  <Application>Microsoft Office PowerPoint</Application>
  <PresentationFormat>와이드스크린</PresentationFormat>
  <Paragraphs>520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Noto Sans KR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257</cp:revision>
  <dcterms:created xsi:type="dcterms:W3CDTF">2025-06-06T11:22:44Z</dcterms:created>
  <dcterms:modified xsi:type="dcterms:W3CDTF">2025-07-15T12:27:11Z</dcterms:modified>
</cp:coreProperties>
</file>